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6F5E6-5334-3413-628E-14593186B9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75186" y="1212194"/>
            <a:ext cx="8878614" cy="2216806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64D4A9-302B-CEDA-9D76-EBAB4255B1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75186" y="3536731"/>
            <a:ext cx="8878614" cy="153976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341101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BEA9F-EAB0-6B77-A489-B968F14BC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819806"/>
            <a:ext cx="9522373" cy="578069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45D4CD-F954-C2D8-E788-6169D88C45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4626" y="1562865"/>
            <a:ext cx="10985940" cy="457517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06744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BEA9F-EAB0-6B77-A489-B968F14BC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4626" y="882868"/>
            <a:ext cx="10744202" cy="57806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45D4CD-F954-C2D8-E788-6169D88C45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4626" y="1562865"/>
            <a:ext cx="10985940" cy="457517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71563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374B17-F27D-28E7-59C1-8102B81E3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1751" y="1604635"/>
            <a:ext cx="9837681" cy="2599504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D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7F40B8-F1BA-434F-153A-465646E419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71752" y="4503272"/>
            <a:ext cx="9837682" cy="137201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59452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42D9CF-2805-7201-5E3E-60714F0A4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3575" y="762821"/>
            <a:ext cx="9472449" cy="8452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56E218-9A4F-8887-3DB9-E46CFBD686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83575" y="1743841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AAFF4F-2A73-8B01-B3C1-DC0E789425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34655" y="1743841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5989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B0CB171-80EB-E50B-D0C8-C6CE069B62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7322CC-C87E-91C4-72E8-F75C3359C1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8A174F-B803-B50A-BB6D-C492FABA6B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479522-71A6-47A3-B528-50E708A4ADF8}" type="datetimeFigureOut">
              <a:rPr lang="en-ID" smtClean="0"/>
              <a:t>31/08/2023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B5B540-97DF-5DB5-C7D1-5AE0B6F3FC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10EE67-CE2E-334C-8AA2-FCF2788920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2AD6E-5806-4C19-8E2A-E26C81B26392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803709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BC260-EE8F-01D4-CD0A-07B8DEE8F0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84B754-E9D2-3310-6551-D60774DD965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67758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E2A03-0028-945C-CC5F-3DFDFA1C4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8A335F-8AD1-167B-302E-B2CDEEE071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3242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AC84C8-BA98-C2A3-27F0-2F5CB1EB7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BF5168-0D2A-5055-9FB7-EF6B10C1AE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933561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20C97C-0880-995A-DC1B-6A3A2AC3DF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107DBB-74C8-C925-F3CD-0743018B049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20B4AF-40E1-57A2-733E-103F77562B6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12896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2FCD9-8ADC-B0CA-D9C9-3133C6A2A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A0A31F-AC1F-4FD7-2D20-5D8F1FEDE18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035871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reshaayuwildiana@gmail.com</dc:creator>
  <cp:lastModifiedBy>reshaayuwildiana@gmail.com</cp:lastModifiedBy>
  <cp:revision>3</cp:revision>
  <dcterms:created xsi:type="dcterms:W3CDTF">2023-02-28T04:45:52Z</dcterms:created>
  <dcterms:modified xsi:type="dcterms:W3CDTF">2023-08-31T09:11:34Z</dcterms:modified>
</cp:coreProperties>
</file>