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6F5E6-5334-3413-628E-14593186B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5186" y="1212194"/>
            <a:ext cx="8878614" cy="221680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4D4A9-302B-CEDA-9D76-EBAB4255B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5186" y="3536731"/>
            <a:ext cx="8878614" cy="15397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11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EA9F-EAB0-6B77-A489-B968F14B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19806"/>
            <a:ext cx="9522373" cy="57806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D4CD-F954-C2D8-E788-6169D88C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6" y="1562865"/>
            <a:ext cx="10985940" cy="4575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74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EA9F-EAB0-6B77-A489-B968F14B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6" y="882868"/>
            <a:ext cx="10744202" cy="578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5D4CD-F954-C2D8-E788-6169D88C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6" y="1562865"/>
            <a:ext cx="10985940" cy="45751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56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4B17-F27D-28E7-59C1-8102B81E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751" y="1604635"/>
            <a:ext cx="9837681" cy="259950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F40B8-F1BA-434F-153A-465646E4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1752" y="4503272"/>
            <a:ext cx="9837682" cy="13720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45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D9CF-2805-7201-5E3E-60714F0A4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575" y="762821"/>
            <a:ext cx="9472449" cy="84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6E218-9A4F-8887-3DB9-E46CFBD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3575" y="1743841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AFF4F-2A73-8B01-B3C1-DC0E78942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34655" y="1743841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8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CB171-80EB-E50B-D0C8-C6CE069B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322CC-C87E-91C4-72E8-F75C3359C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A174F-B803-B50A-BB6D-C492FABA6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9522-71A6-47A3-B528-50E708A4ADF8}" type="datetimeFigureOut">
              <a:rPr lang="en-ID" smtClean="0"/>
              <a:t>31/08/2023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5B540-97DF-5DB5-C7D1-5AE0B6F3F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EE67-CE2E-334C-8AA2-FCF278892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AD6E-5806-4C19-8E2A-E26C81B263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370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C260-EE8F-01D4-CD0A-07B8DEE8F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4B754-E9D2-3310-6551-D60774DD9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775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2A03-0028-945C-CC5F-3DFDFA1C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335F-8AD1-167B-302E-B2CDEEE07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24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84C8-BA98-C2A3-27F0-2F5CB1EB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5168-0D2A-5055-9FB7-EF6B10C1A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335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C97C-0880-995A-DC1B-6A3A2AC3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7DBB-74C8-C925-F3CD-0743018B04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B4AF-40E1-57A2-733E-103F77562B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28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FCD9-8ADC-B0CA-D9C9-3133C6A2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0A31F-AC1F-4FD7-2D20-5D8F1FEDE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358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reshaayuwildiana@gmail.com</dc:creator>
  <cp:lastModifiedBy>reshaayuwildiana@gmail.com</cp:lastModifiedBy>
  <cp:revision>3</cp:revision>
  <dcterms:created xsi:type="dcterms:W3CDTF">2023-02-28T04:45:52Z</dcterms:created>
  <dcterms:modified xsi:type="dcterms:W3CDTF">2023-08-31T09:11:34Z</dcterms:modified>
</cp:coreProperties>
</file>