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6F5E6-5334-3413-628E-14593186B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5186" y="1212194"/>
            <a:ext cx="8878614" cy="221680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64D4A9-302B-CEDA-9D76-EBAB4255B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5186" y="3536731"/>
            <a:ext cx="8878614" cy="153976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411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EA9F-EAB0-6B77-A489-B968F14BC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819806"/>
            <a:ext cx="9522373" cy="57806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5D4CD-F954-C2D8-E788-6169D88C4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26" y="1562865"/>
            <a:ext cx="10985940" cy="4575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674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EA9F-EAB0-6B77-A489-B968F14BC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626" y="882868"/>
            <a:ext cx="10744202" cy="5780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5D4CD-F954-C2D8-E788-6169D88C4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26" y="1562865"/>
            <a:ext cx="10985940" cy="45751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156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2D9CF-2805-7201-5E3E-60714F0A4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575" y="762821"/>
            <a:ext cx="9472449" cy="8452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6E218-9A4F-8887-3DB9-E46CFBD68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3575" y="1743841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AFF4F-2A73-8B01-B3C1-DC0E78942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34655" y="1743841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98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74B17-F27D-28E7-59C1-8102B81E3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751" y="1604635"/>
            <a:ext cx="9837681" cy="259950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F40B8-F1BA-434F-153A-465646E41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1752" y="4503272"/>
            <a:ext cx="9837682" cy="13720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945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0CB171-80EB-E50B-D0C8-C6CE069B6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322CC-C87E-91C4-72E8-F75C3359C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A174F-B803-B50A-BB6D-C492FABA6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79522-71A6-47A3-B528-50E708A4ADF8}" type="datetimeFigureOut">
              <a:rPr lang="en-ID" smtClean="0"/>
              <a:t>25/02/2024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5B540-97DF-5DB5-C7D1-5AE0B6F3F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0EE67-CE2E-334C-8AA2-FCF278892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AD6E-5806-4C19-8E2A-E26C81B2639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370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C260-EE8F-01D4-CD0A-07B8DEE8F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25" y="1104463"/>
            <a:ext cx="9115425" cy="1533962"/>
          </a:xfrm>
        </p:spPr>
        <p:txBody>
          <a:bodyPr/>
          <a:lstStyle/>
          <a:p>
            <a:r>
              <a:rPr lang="en-US" b="1" dirty="0"/>
              <a:t>Panduan Presentasi</a:t>
            </a:r>
            <a:br>
              <a:rPr lang="en-US" b="1" dirty="0"/>
            </a:br>
            <a:r>
              <a:rPr lang="en-US" b="1" dirty="0"/>
              <a:t>Hibah Damas Abdimas FK-KMK 2024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84B754-E9D2-3310-6551-D60774DD9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9936" y="4048562"/>
            <a:ext cx="8878614" cy="733096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Skema Terintegrasi, Human </a:t>
            </a:r>
            <a:r>
              <a:rPr lang="en-US" sz="3000" b="1" dirty="0" err="1">
                <a:solidFill>
                  <a:schemeClr val="accent1">
                    <a:lumMod val="75000"/>
                  </a:schemeClr>
                </a:solidFill>
              </a:rPr>
              <a:t>Socio_Preneur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, Klaster</a:t>
            </a:r>
            <a:endParaRPr lang="en-ID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D010D0-EF2B-39EB-C40C-299E486EF474}"/>
              </a:ext>
            </a:extLst>
          </p:cNvPr>
          <p:cNvSpPr txBox="1"/>
          <p:nvPr/>
        </p:nvSpPr>
        <p:spPr>
          <a:xfrm>
            <a:off x="5285718" y="2514600"/>
            <a:ext cx="3257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6 – 7 Maret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9036CD-F91F-E649-9C2F-CEF3F4857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70" y="1242248"/>
            <a:ext cx="1266186" cy="111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75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E2A03-0028-945C-CC5F-3DFDFA1C4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Panduan Umum: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A335F-8AD1-167B-302E-B2CDEEE07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Berdasarkan desk review, proposal Bapak Ibu termasuk yang lolos, dan diundang </a:t>
            </a:r>
            <a:r>
              <a:rPr lang="en-US" dirty="0" err="1"/>
              <a:t>untuk</a:t>
            </a:r>
            <a:r>
              <a:rPr lang="en-US" dirty="0"/>
              <a:t> presentasi pada tanggal </a:t>
            </a:r>
            <a:r>
              <a:rPr lang="en-US" b="1" dirty="0">
                <a:solidFill>
                  <a:srgbClr val="0070C0"/>
                </a:solidFill>
              </a:rPr>
              <a:t>6 Maret atau 7 Maret 2024 </a:t>
            </a:r>
            <a:r>
              <a:rPr lang="en-US" dirty="0"/>
              <a:t>(sesuai jadwal)</a:t>
            </a:r>
          </a:p>
          <a:p>
            <a:r>
              <a:rPr lang="en-US" dirty="0"/>
              <a:t>Waktu presentasi total adalah </a:t>
            </a:r>
            <a:r>
              <a:rPr lang="en-US" b="1" dirty="0"/>
              <a:t>13 menit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setiap presenter dengan rincian </a:t>
            </a:r>
            <a:r>
              <a:rPr lang="en-US" dirty="0">
                <a:solidFill>
                  <a:srgbClr val="0070C0"/>
                </a:solidFill>
              </a:rPr>
              <a:t>5 menit presentasi</a:t>
            </a:r>
            <a:r>
              <a:rPr lang="en-US" dirty="0"/>
              <a:t> dan </a:t>
            </a:r>
            <a:r>
              <a:rPr lang="en-US" b="1" dirty="0">
                <a:solidFill>
                  <a:srgbClr val="0070C0"/>
                </a:solidFill>
              </a:rPr>
              <a:t>7 menit diskusi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dua orang reviewer. </a:t>
            </a:r>
          </a:p>
          <a:p>
            <a:r>
              <a:rPr lang="en-US" dirty="0"/>
              <a:t>Presentasi menggunakan PPT pengabdian </a:t>
            </a:r>
            <a:r>
              <a:rPr lang="en-US" dirty="0" err="1"/>
              <a:t>masyarakat</a:t>
            </a:r>
            <a:r>
              <a:rPr lang="en-US" dirty="0"/>
              <a:t> FK-KMK (seperti yang digunakan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ini)</a:t>
            </a:r>
          </a:p>
          <a:p>
            <a:r>
              <a:rPr lang="en-US" dirty="0"/>
              <a:t>Oleh </a:t>
            </a:r>
            <a:r>
              <a:rPr lang="en-US" dirty="0" err="1"/>
              <a:t>karena</a:t>
            </a:r>
            <a:r>
              <a:rPr lang="en-US" dirty="0"/>
              <a:t> waktu presentasi 5 menit, maka PPT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b="1" u="sng" dirty="0">
                <a:solidFill>
                  <a:srgbClr val="0070C0"/>
                </a:solidFill>
              </a:rPr>
              <a:t>cukup 5 slide saja</a:t>
            </a:r>
            <a:endParaRPr lang="en-ID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4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0C97C-0880-995A-DC1B-6A3A2AC3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Isi presentasi (5 Slide):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07DBB-74C8-C925-F3CD-0743018B0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3575" y="1743841"/>
            <a:ext cx="4917200" cy="4351338"/>
          </a:xfrm>
        </p:spPr>
        <p:txBody>
          <a:bodyPr/>
          <a:lstStyle/>
          <a:p>
            <a:r>
              <a:rPr lang="en-US" dirty="0"/>
              <a:t>Latar belakang &amp; tujuan abdimas</a:t>
            </a:r>
          </a:p>
          <a:p>
            <a:r>
              <a:rPr lang="en-US" dirty="0"/>
              <a:t>Roadmap Abdimas</a:t>
            </a:r>
          </a:p>
          <a:p>
            <a:r>
              <a:rPr lang="en-US" dirty="0"/>
              <a:t>Gambaran </a:t>
            </a:r>
            <a:r>
              <a:rPr lang="en-US" dirty="0" err="1"/>
              <a:t>masyarakat</a:t>
            </a:r>
            <a:r>
              <a:rPr lang="en-US" dirty="0"/>
              <a:t> sasaran dan rencana kegiatan abdimas</a:t>
            </a:r>
          </a:p>
          <a:p>
            <a:r>
              <a:rPr lang="en-US" dirty="0"/>
              <a:t>Luaran abdimas yang direncanakan</a:t>
            </a:r>
          </a:p>
          <a:p>
            <a:r>
              <a:rPr lang="en-US" dirty="0"/>
              <a:t>Time table dan anggaran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ID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5C46EC-318B-48E6-AFE1-CC7C51A03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10205"/>
              </p:ext>
            </p:extLst>
          </p:nvPr>
        </p:nvGraphicFramePr>
        <p:xfrm>
          <a:off x="6324600" y="1473200"/>
          <a:ext cx="5086793" cy="4657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0350">
                  <a:extLst>
                    <a:ext uri="{9D8B030D-6E8A-4147-A177-3AD203B41FA5}">
                      <a16:colId xmlns:a16="http://schemas.microsoft.com/office/drawing/2014/main" val="1542878780"/>
                    </a:ext>
                  </a:extLst>
                </a:gridCol>
                <a:gridCol w="806443">
                  <a:extLst>
                    <a:ext uri="{9D8B030D-6E8A-4147-A177-3AD203B41FA5}">
                      <a16:colId xmlns:a16="http://schemas.microsoft.com/office/drawing/2014/main" val="2079529312"/>
                    </a:ext>
                  </a:extLst>
                </a:gridCol>
              </a:tblGrid>
              <a:tr h="3493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 dirty="0">
                          <a:effectLst/>
                        </a:rPr>
                        <a:t>Kriteria</a:t>
                      </a:r>
                      <a:r>
                        <a:rPr lang="en-US" sz="1000" kern="50" dirty="0">
                          <a:effectLst/>
                        </a:rPr>
                        <a:t> penilaian</a:t>
                      </a:r>
                      <a:endParaRPr lang="en-US" sz="11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>
                          <a:effectLst/>
                        </a:rPr>
                        <a:t>Nilai maksimal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4292462"/>
                  </a:ext>
                </a:extLst>
              </a:tr>
              <a:tr h="6986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effectLst/>
                        </a:rPr>
                        <a:t>Kreativitas:</a:t>
                      </a:r>
                      <a:endParaRPr lang="en-US" sz="1100" kern="50">
                        <a:effectLst/>
                      </a:endParaRPr>
                    </a:p>
                    <a:p>
                      <a:pPr marL="201295" marR="0" indent="-198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effectLst/>
                        </a:rPr>
                        <a:t>a.	Gagasan</a:t>
                      </a:r>
                      <a:endParaRPr lang="en-US" sz="1100" kern="50">
                        <a:effectLst/>
                      </a:endParaRPr>
                    </a:p>
                    <a:p>
                      <a:pPr marL="201295" marR="0" indent="-198755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69365" algn="l"/>
                        </a:tabLst>
                      </a:pPr>
                      <a:r>
                        <a:rPr lang="en-US" sz="1000" kern="50">
                          <a:effectLst/>
                        </a:rPr>
                        <a:t>b.	Perumusan Masalah</a:t>
                      </a:r>
                      <a:endParaRPr lang="en-US" sz="1100" kern="50">
                        <a:effectLst/>
                      </a:endParaRPr>
                    </a:p>
                    <a:p>
                      <a:pPr marL="201295" marR="0" indent="-198755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69365" algn="l"/>
                        </a:tabLst>
                      </a:pPr>
                      <a:r>
                        <a:rPr lang="id-ID" sz="1000" kern="50">
                          <a:effectLst/>
                        </a:rPr>
                        <a:t>c.	Ketepatan masyarakat sasaran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>
                          <a:effectLst/>
                        </a:rPr>
                        <a:t>20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 anchor="ctr"/>
                </a:tc>
                <a:extLst>
                  <a:ext uri="{0D108BD9-81ED-4DB2-BD59-A6C34878D82A}">
                    <a16:rowId xmlns:a16="http://schemas.microsoft.com/office/drawing/2014/main" val="691697230"/>
                  </a:ext>
                </a:extLst>
              </a:tr>
              <a:tr h="3493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effectLst/>
                        </a:rPr>
                        <a:t>Metode Pelaksanaan:</a:t>
                      </a:r>
                      <a:endParaRPr lang="en-US" sz="1100" kern="50">
                        <a:effectLst/>
                      </a:endParaRPr>
                    </a:p>
                    <a:p>
                      <a:pPr marL="201295" marR="0" indent="-2012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effectLst/>
                        </a:rPr>
                        <a:t>d.	Kesesuaian metode 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>
                          <a:effectLst/>
                        </a:rPr>
                        <a:t>20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 anchor="ctr"/>
                </a:tc>
                <a:extLst>
                  <a:ext uri="{0D108BD9-81ED-4DB2-BD59-A6C34878D82A}">
                    <a16:rowId xmlns:a16="http://schemas.microsoft.com/office/drawing/2014/main" val="3543810978"/>
                  </a:ext>
                </a:extLst>
              </a:tr>
              <a:tr h="754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effectLst/>
                        </a:rPr>
                        <a:t>Manfaat bagi </a:t>
                      </a:r>
                      <a:r>
                        <a:rPr lang="en-US" sz="1000" kern="50" dirty="0" err="1">
                          <a:effectLst/>
                        </a:rPr>
                        <a:t>masyarakat</a:t>
                      </a:r>
                      <a:r>
                        <a:rPr lang="en-US" sz="1000" kern="50" dirty="0">
                          <a:effectLst/>
                        </a:rPr>
                        <a:t>:</a:t>
                      </a:r>
                      <a:endParaRPr lang="en-US" sz="1100" kern="50" dirty="0">
                        <a:effectLst/>
                      </a:endParaRPr>
                    </a:p>
                    <a:p>
                      <a:pPr marL="194310" marR="0" indent="-190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effectLst/>
                        </a:rPr>
                        <a:t>e.	Kontribusi </a:t>
                      </a:r>
                      <a:r>
                        <a:rPr lang="en-US" sz="1000" kern="50" dirty="0" err="1">
                          <a:effectLst/>
                        </a:rPr>
                        <a:t>untuk</a:t>
                      </a:r>
                      <a:r>
                        <a:rPr lang="en-US" sz="1000" kern="50" dirty="0">
                          <a:effectLst/>
                        </a:rPr>
                        <a:t> </a:t>
                      </a:r>
                      <a:r>
                        <a:rPr lang="en-US" sz="1000" kern="50" dirty="0" err="1">
                          <a:effectLst/>
                        </a:rPr>
                        <a:t>masyarakat</a:t>
                      </a:r>
                      <a:endParaRPr lang="en-US" sz="1100" kern="50" dirty="0">
                        <a:effectLst/>
                      </a:endParaRPr>
                    </a:p>
                    <a:p>
                      <a:pPr marL="203835" marR="0" indent="-20002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effectLst/>
                        </a:rPr>
                        <a:t>f.	Potensi </a:t>
                      </a:r>
                      <a:r>
                        <a:rPr lang="en-US" sz="1000" kern="50" dirty="0" err="1">
                          <a:effectLst/>
                        </a:rPr>
                        <a:t>untuk</a:t>
                      </a:r>
                      <a:r>
                        <a:rPr lang="en-US" sz="1000" kern="50" dirty="0">
                          <a:effectLst/>
                        </a:rPr>
                        <a:t> meningkatkan </a:t>
                      </a:r>
                      <a:r>
                        <a:rPr lang="en-US" sz="1000" kern="50" dirty="0" err="1">
                          <a:effectLst/>
                        </a:rPr>
                        <a:t>nilai</a:t>
                      </a:r>
                      <a:r>
                        <a:rPr lang="en-US" sz="1000" kern="50" dirty="0">
                          <a:effectLst/>
                        </a:rPr>
                        <a:t> tambah bagi </a:t>
                      </a:r>
                      <a:r>
                        <a:rPr lang="en-US" sz="1000" kern="50" dirty="0" err="1">
                          <a:effectLst/>
                        </a:rPr>
                        <a:t>masyarakat</a:t>
                      </a:r>
                      <a:r>
                        <a:rPr lang="en-US" sz="1000" kern="50" dirty="0">
                          <a:effectLst/>
                        </a:rPr>
                        <a:t> sasaran</a:t>
                      </a:r>
                      <a:endParaRPr lang="en-US" sz="1100" kern="50" dirty="0">
                        <a:effectLst/>
                      </a:endParaRPr>
                    </a:p>
                    <a:p>
                      <a:pPr marL="203835" marR="0" indent="-20002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effectLst/>
                        </a:rPr>
                        <a:t>g.  Sustainability</a:t>
                      </a:r>
                      <a:endParaRPr lang="en-US" sz="11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>
                          <a:effectLst/>
                        </a:rPr>
                        <a:t>20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 anchor="ctr"/>
                </a:tc>
                <a:extLst>
                  <a:ext uri="{0D108BD9-81ED-4DB2-BD59-A6C34878D82A}">
                    <a16:rowId xmlns:a16="http://schemas.microsoft.com/office/drawing/2014/main" val="950900662"/>
                  </a:ext>
                </a:extLst>
              </a:tr>
              <a:tr h="14420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 err="1">
                          <a:effectLst/>
                        </a:rPr>
                        <a:t>Indikator</a:t>
                      </a:r>
                      <a:r>
                        <a:rPr lang="en-US" sz="1000" kern="50" dirty="0">
                          <a:effectLst/>
                        </a:rPr>
                        <a:t> luaran</a:t>
                      </a:r>
                      <a:endParaRPr lang="en-US" sz="1100" kern="50" dirty="0">
                        <a:effectLst/>
                      </a:endParaRPr>
                    </a:p>
                    <a:p>
                      <a:pPr marL="203835" marR="0" indent="-20002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kern="50" dirty="0">
                          <a:effectLst/>
                        </a:rPr>
                        <a:t>h. Potensi HAKI </a:t>
                      </a:r>
                      <a:endParaRPr lang="en-US" sz="1100" kern="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 err="1">
                          <a:effectLst/>
                        </a:rPr>
                        <a:t>i</a:t>
                      </a:r>
                      <a:r>
                        <a:rPr lang="en-US" sz="1000" kern="50" dirty="0">
                          <a:effectLst/>
                        </a:rPr>
                        <a:t>.</a:t>
                      </a:r>
                      <a:r>
                        <a:rPr lang="id-ID" sz="1100" kern="50" dirty="0">
                          <a:effectLst/>
                        </a:rPr>
                        <a:t>   Potensi publikasi</a:t>
                      </a:r>
                      <a:endParaRPr lang="en-US" sz="1100" kern="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50" dirty="0">
                          <a:effectLst/>
                        </a:rPr>
                        <a:t>j.   Tulisan Populer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50" dirty="0">
                          <a:effectLst/>
                        </a:rPr>
                        <a:t>k. </a:t>
                      </a:r>
                      <a:r>
                        <a:rPr lang="en-US" sz="1100" kern="50" dirty="0" err="1">
                          <a:effectLst/>
                        </a:rPr>
                        <a:t>Dampak</a:t>
                      </a:r>
                      <a:r>
                        <a:rPr lang="en-US" sz="1100" kern="50" dirty="0">
                          <a:effectLst/>
                        </a:rPr>
                        <a:t> langsung </a:t>
                      </a:r>
                      <a:r>
                        <a:rPr lang="en-US" sz="1100" kern="50" dirty="0" err="1">
                          <a:effectLst/>
                        </a:rPr>
                        <a:t>untuk</a:t>
                      </a:r>
                      <a:r>
                        <a:rPr lang="en-US" sz="1100" kern="50" dirty="0">
                          <a:effectLst/>
                        </a:rPr>
                        <a:t> </a:t>
                      </a:r>
                      <a:r>
                        <a:rPr lang="en-US" sz="1100" kern="50" dirty="0" err="1">
                          <a:effectLst/>
                        </a:rPr>
                        <a:t>masyarakat</a:t>
                      </a:r>
                      <a:endParaRPr lang="en-US" sz="1100" kern="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50" dirty="0">
                          <a:effectLst/>
                        </a:rPr>
                        <a:t>l. Video, </a:t>
                      </a:r>
                      <a:r>
                        <a:rPr lang="en-US" sz="1100" kern="50" dirty="0" err="1">
                          <a:effectLst/>
                        </a:rPr>
                        <a:t>modul</a:t>
                      </a:r>
                      <a:endParaRPr lang="en-US" sz="1100" kern="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50" dirty="0">
                          <a:effectLst/>
                        </a:rPr>
                        <a:t>m. Policy briefs</a:t>
                      </a:r>
                      <a:r>
                        <a:rPr lang="en-US" sz="1000" kern="50" dirty="0">
                          <a:effectLst/>
                        </a:rPr>
                        <a:t> </a:t>
                      </a:r>
                      <a:endParaRPr lang="en-US" sz="1100" kern="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effectLst/>
                        </a:rPr>
                        <a:t>n</a:t>
                      </a:r>
                      <a:r>
                        <a:rPr lang="id-ID" sz="1000" kern="50" dirty="0">
                          <a:effectLst/>
                        </a:rPr>
                        <a:t>. Peningkatan omset (khusus skema Human_sociopreuner) </a:t>
                      </a:r>
                      <a:endParaRPr lang="en-US" sz="11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>
                          <a:effectLst/>
                        </a:rPr>
                        <a:t>20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 anchor="ctr"/>
                </a:tc>
                <a:extLst>
                  <a:ext uri="{0D108BD9-81ED-4DB2-BD59-A6C34878D82A}">
                    <a16:rowId xmlns:a16="http://schemas.microsoft.com/office/drawing/2014/main" val="1504917988"/>
                  </a:ext>
                </a:extLst>
              </a:tr>
              <a:tr h="7145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>
                          <a:effectLst/>
                        </a:rPr>
                        <a:t>Penjadwalan Kegiatan &amp; Anggaran</a:t>
                      </a:r>
                      <a:endParaRPr lang="en-US" sz="1100" kern="50">
                        <a:effectLst/>
                      </a:endParaRPr>
                    </a:p>
                    <a:p>
                      <a:pPr marL="201930" marR="0" indent="-2019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effectLst/>
                        </a:rPr>
                        <a:t>o</a:t>
                      </a:r>
                      <a:r>
                        <a:rPr lang="id-ID" sz="1000" kern="50">
                          <a:effectLst/>
                        </a:rPr>
                        <a:t>.	Lengkap, jelas, dan waktunya sesuai</a:t>
                      </a:r>
                      <a:endParaRPr lang="en-US" sz="1100" kern="50">
                        <a:effectLst/>
                      </a:endParaRPr>
                    </a:p>
                    <a:p>
                      <a:pPr marL="201930" marR="0" indent="-2019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50">
                          <a:effectLst/>
                        </a:rPr>
                        <a:t>p</a:t>
                      </a:r>
                      <a:r>
                        <a:rPr lang="id-ID" sz="1100" kern="50">
                          <a:effectLst/>
                        </a:rPr>
                        <a:t>. Anggaran l</a:t>
                      </a:r>
                      <a:r>
                        <a:rPr lang="id-ID" sz="1000" kern="50">
                          <a:effectLst/>
                        </a:rPr>
                        <a:t>engkap, rinci, wajar dan jelas peruntukannya</a:t>
                      </a:r>
                      <a:r>
                        <a:rPr lang="en-US" sz="1000" kern="50">
                          <a:effectLst/>
                        </a:rPr>
                        <a:t> (HR tidak melebihi 20% dari total anggaran)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>
                          <a:effectLst/>
                        </a:rPr>
                        <a:t>10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 anchor="ctr"/>
                </a:tc>
                <a:extLst>
                  <a:ext uri="{0D108BD9-81ED-4DB2-BD59-A6C34878D82A}">
                    <a16:rowId xmlns:a16="http://schemas.microsoft.com/office/drawing/2014/main" val="4046586040"/>
                  </a:ext>
                </a:extLst>
              </a:tr>
              <a:tr h="174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effectLst/>
                        </a:rPr>
                        <a:t>Presentasi dan diskusi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effectLst/>
                        </a:rPr>
                        <a:t>10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 anchor="ctr"/>
                </a:tc>
                <a:extLst>
                  <a:ext uri="{0D108BD9-81ED-4DB2-BD59-A6C34878D82A}">
                    <a16:rowId xmlns:a16="http://schemas.microsoft.com/office/drawing/2014/main" val="231301977"/>
                  </a:ext>
                </a:extLst>
              </a:tr>
              <a:tr h="1746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>
                          <a:effectLst/>
                        </a:rPr>
                        <a:t>T O T A L</a:t>
                      </a:r>
                      <a:endParaRPr lang="en-US" sz="1100" kern="5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kern="50" dirty="0">
                          <a:effectLst/>
                        </a:rPr>
                        <a:t>100</a:t>
                      </a:r>
                      <a:endParaRPr lang="en-US" sz="11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4411" marR="64411" marT="0" marB="0" anchor="ctr"/>
                </a:tc>
                <a:extLst>
                  <a:ext uri="{0D108BD9-81ED-4DB2-BD59-A6C34878D82A}">
                    <a16:rowId xmlns:a16="http://schemas.microsoft.com/office/drawing/2014/main" val="1549922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89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C84C8-BA98-C2A3-27F0-2F5CB1EB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H </a:t>
            </a:r>
            <a:r>
              <a:rPr lang="en-ID" dirty="0" err="1"/>
              <a:t>presentasi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5168-0D2A-5055-9FB7-EF6B10C1A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757" y="1460937"/>
            <a:ext cx="10985940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Setiap pengusul </a:t>
            </a:r>
            <a:r>
              <a:rPr lang="en-US" dirty="0" err="1"/>
              <a:t>damas</a:t>
            </a:r>
            <a:r>
              <a:rPr lang="en-US" dirty="0"/>
              <a:t> abdimas yang lolos desk review, diharapkan melakukan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presentasi sesuai jadwal yang telah ditetapkan</a:t>
            </a:r>
          </a:p>
          <a:p>
            <a:r>
              <a:rPr lang="en-US" dirty="0"/>
              <a:t>Presentasi dilakukan oleh pengusul </a:t>
            </a:r>
            <a:r>
              <a:rPr lang="en-US" dirty="0" err="1"/>
              <a:t>utama</a:t>
            </a:r>
            <a:r>
              <a:rPr lang="en-US" dirty="0"/>
              <a:t>, namun jika pengusul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berhalangan</a:t>
            </a:r>
            <a:r>
              <a:rPr lang="en-US" dirty="0"/>
              <a:t> pada jadwal yang telah ditentukan, maka presentasi dapat dilakukan oleh anggota pengusul </a:t>
            </a:r>
          </a:p>
          <a:p>
            <a:r>
              <a:rPr lang="en-US" dirty="0"/>
              <a:t>Presenter </a:t>
            </a:r>
            <a:r>
              <a:rPr lang="en-US" dirty="0" err="1"/>
              <a:t>dimohon</a:t>
            </a:r>
            <a:r>
              <a:rPr lang="en-US" dirty="0"/>
              <a:t> hadir tepat waktu</a:t>
            </a:r>
          </a:p>
          <a:p>
            <a:r>
              <a:rPr lang="en-US" dirty="0"/>
              <a:t>Presentasi dilakukan secara daring dengan link:</a:t>
            </a:r>
          </a:p>
          <a:p>
            <a:pPr lvl="1"/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Rabu, 6 Maret 2024:</a:t>
            </a:r>
          </a:p>
          <a:p>
            <a:pPr lvl="1"/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Kamis, 7 Maret 2024: </a:t>
            </a:r>
          </a:p>
          <a:p>
            <a:r>
              <a:rPr lang="en-US" dirty="0"/>
              <a:t>Presenter mohon me-rename akun </a:t>
            </a:r>
            <a:r>
              <a:rPr lang="en-US" dirty="0" err="1"/>
              <a:t>zoomnya</a:t>
            </a:r>
            <a:r>
              <a:rPr lang="en-US" dirty="0"/>
              <a:t> dengan: </a:t>
            </a:r>
            <a:r>
              <a:rPr lang="en-US" dirty="0" err="1"/>
              <a:t>nama</a:t>
            </a:r>
            <a:r>
              <a:rPr lang="en-US" dirty="0"/>
              <a:t> pengusul </a:t>
            </a:r>
            <a:r>
              <a:rPr lang="en-US" dirty="0" err="1"/>
              <a:t>utama_skema</a:t>
            </a:r>
            <a:r>
              <a:rPr lang="en-US" dirty="0"/>
              <a:t> hibah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9335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E258B-226B-9C0B-517D-458775D47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088" y="2883485"/>
            <a:ext cx="7941823" cy="109103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Terima Kasih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358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Liberation Serif</vt:lpstr>
      <vt:lpstr>Office Theme</vt:lpstr>
      <vt:lpstr>Panduan Presentasi Hibah Damas Abdimas FK-KMK 2024</vt:lpstr>
      <vt:lpstr>Panduan Umum:</vt:lpstr>
      <vt:lpstr>Isi presentasi (5 Slide):</vt:lpstr>
      <vt:lpstr>Pelaksanaan hari H presentasi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reshaayuwildiana@gmail.com</dc:creator>
  <cp:lastModifiedBy>Dell Inspiron</cp:lastModifiedBy>
  <cp:revision>8</cp:revision>
  <dcterms:created xsi:type="dcterms:W3CDTF">2023-02-28T04:45:52Z</dcterms:created>
  <dcterms:modified xsi:type="dcterms:W3CDTF">2024-02-25T03:15:39Z</dcterms:modified>
</cp:coreProperties>
</file>