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2" r:id="rId5"/>
    <p:sldId id="264" r:id="rId6"/>
    <p:sldId id="26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46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892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8F5BA-36E2-A70E-A989-DF2A8676D2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9DB45F-1932-8A00-BFDC-3064886AC2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86497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3CF648-B4F2-6970-EF31-366BB29F4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113" y="1450429"/>
            <a:ext cx="3807373" cy="4214648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B601B3-A1C5-3684-2616-1F001C115C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5669" y="420414"/>
            <a:ext cx="7650217" cy="575654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D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C29BFC-C44D-8A2F-29E5-0180F052A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EFE63-5BE4-4D8A-94E1-8405212DE1AD}" type="datetimeFigureOut">
              <a:rPr lang="en-ID" smtClean="0"/>
              <a:t>07/03/2025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9BED38-229B-A981-7FBB-21DC42032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060B66-F63D-3D3B-F322-2556338EA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DF3CF-63AB-47C0-B110-755A1E13023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28721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34D45-6CC7-6C0C-0CD2-89F392BA1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7671" y="1352387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C7BA39-0637-D3F7-7D57-C00BEB7A0B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57671" y="420512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4600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93A84-9825-C1EC-2AC4-6C5631A8E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131" y="270532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D0F33C-0C51-7690-6303-97A1AC3306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6331" y="1941238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B0FCFE-08C1-0542-3966-7D9C3AC3C1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14848" y="1794094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15163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93A84-9825-C1EC-2AC4-6C5631A8E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131" y="270532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D0F33C-0C51-7690-6303-97A1AC3306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6331" y="1941238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B0FCFE-08C1-0542-3966-7D9C3AC3C1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14848" y="1794094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36164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D2BC8-75F9-F7F8-449F-D978DAF2C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2697" y="270532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03579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1319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1299ABB-5219-61A7-BA10-F69C9466A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3C7A77-D24B-FCE9-2FA0-DE76AAEF70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48E7EE-3D07-29EB-7E2D-7B440C26F3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9EFE63-5BE4-4D8A-94E1-8405212DE1AD}" type="datetimeFigureOut">
              <a:rPr lang="en-ID" smtClean="0"/>
              <a:t>07/03/2025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7DBFA1-ACF8-8101-4408-E1F25D8F0F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49CF99-768D-38D9-3B7F-87F7BC19CF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EDF3CF-63AB-47C0-B110-755A1E13023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57043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0" r:id="rId5"/>
    <p:sldLayoutId id="2147483654" r:id="rId6"/>
    <p:sldLayoutId id="2147483661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ugm-id.zoom.us/j/94927500129?pwd=vmKuRkisva5vMiyLesalRMNAzV4fLf.1" TargetMode="External"/><Relationship Id="rId2" Type="http://schemas.openxmlformats.org/officeDocument/2006/relationships/hyperlink" Target="https://ugm-id.zoom.us/j/98973227694?pwd=CtFhNxtayYVas1wFag8xWY2mhzxpRW.1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ugm-id.zoom.us/j/96140522293?pwd=KSrhgVtoWbrKrNz5msZQCGc07izWHo.1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CADC6D5-0DC9-6467-3062-811B35A2E3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0600" y="3429000"/>
            <a:ext cx="9144000" cy="1655762"/>
          </a:xfrm>
        </p:spPr>
        <p:txBody>
          <a:bodyPr/>
          <a:lstStyle/>
          <a:p>
            <a:r>
              <a:rPr lang="en-US" dirty="0">
                <a:solidFill>
                  <a:srgbClr val="16463D"/>
                </a:solidFill>
              </a:rPr>
              <a:t>10-12 Maret 2025</a:t>
            </a:r>
          </a:p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Skema Terintegrasi, Human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</a:rPr>
              <a:t>Socio_Preneur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</a:rPr>
              <a:t>Klaster</a:t>
            </a:r>
            <a:endParaRPr lang="en-ID" sz="2400" b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n-ID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5E4A182-08BE-02C9-DB01-EA1386AD5B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0600" y="868362"/>
            <a:ext cx="9144000" cy="2387600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16463D"/>
                </a:solidFill>
              </a:rPr>
              <a:t>Panduan Presentasi</a:t>
            </a:r>
            <a:br>
              <a:rPr lang="en-US" sz="5400" b="1" dirty="0">
                <a:solidFill>
                  <a:srgbClr val="16463D"/>
                </a:solidFill>
              </a:rPr>
            </a:br>
            <a:r>
              <a:rPr lang="en-US" sz="5400" b="1" dirty="0">
                <a:solidFill>
                  <a:srgbClr val="16463D"/>
                </a:solidFill>
              </a:rPr>
              <a:t>Hibah Damas Abdimas FK-KMK 2025</a:t>
            </a:r>
            <a:endParaRPr lang="en-ID" sz="5400" dirty="0">
              <a:solidFill>
                <a:srgbClr val="16463D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CE882D-7A79-A41B-EC2E-DDE67AD60A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085" y="131906"/>
            <a:ext cx="1266186" cy="111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946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8BAAA-120D-1E1D-6AA0-0B750A9D1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16463D"/>
                </a:solidFill>
              </a:rPr>
              <a:t>PANDUAN UMUM</a:t>
            </a:r>
            <a:endParaRPr lang="en-ID" b="1" dirty="0">
              <a:solidFill>
                <a:srgbClr val="16463D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A09C60-B130-99F6-E4B5-ECEFBE7F09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Berdasarkan desk review, proposal Bapak Ibu </a:t>
            </a:r>
            <a:r>
              <a:rPr lang="en-US" dirty="0" err="1"/>
              <a:t>termasuk</a:t>
            </a:r>
            <a:r>
              <a:rPr lang="en-US" dirty="0"/>
              <a:t> yang lolos, dan </a:t>
            </a:r>
            <a:r>
              <a:rPr lang="en-US" dirty="0" err="1"/>
              <a:t>diundang</a:t>
            </a:r>
            <a:r>
              <a:rPr lang="en-US" dirty="0"/>
              <a:t> untuk presentasi pada tanggal </a:t>
            </a:r>
            <a:r>
              <a:rPr lang="en-US" b="1" dirty="0">
                <a:solidFill>
                  <a:srgbClr val="0070C0"/>
                </a:solidFill>
              </a:rPr>
              <a:t>10-12 Maret 2025 </a:t>
            </a:r>
            <a:r>
              <a:rPr lang="en-US" dirty="0"/>
              <a:t>(sesuai jadwal)</a:t>
            </a:r>
          </a:p>
          <a:p>
            <a:r>
              <a:rPr lang="en-US" dirty="0"/>
              <a:t>Waktu presentasi total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b="1" dirty="0"/>
              <a:t>13 menit</a:t>
            </a:r>
            <a:r>
              <a:rPr lang="en-US" dirty="0"/>
              <a:t> untuk </a:t>
            </a:r>
            <a:r>
              <a:rPr lang="en-US" dirty="0" err="1"/>
              <a:t>setiap</a:t>
            </a:r>
            <a:r>
              <a:rPr lang="en-US" dirty="0"/>
              <a:t> presenter dengan </a:t>
            </a:r>
            <a:r>
              <a:rPr lang="en-US" dirty="0" err="1"/>
              <a:t>rincian</a:t>
            </a:r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5 menit presentasi</a:t>
            </a:r>
            <a:r>
              <a:rPr lang="en-US" dirty="0"/>
              <a:t> dan </a:t>
            </a:r>
            <a:r>
              <a:rPr lang="en-US" b="1" dirty="0">
                <a:solidFill>
                  <a:srgbClr val="0070C0"/>
                </a:solidFill>
              </a:rPr>
              <a:t>7 menit </a:t>
            </a:r>
            <a:r>
              <a:rPr lang="en-US" b="1" dirty="0" err="1">
                <a:solidFill>
                  <a:srgbClr val="0070C0"/>
                </a:solidFill>
              </a:rPr>
              <a:t>diskusi</a:t>
            </a:r>
            <a:r>
              <a:rPr lang="en-US" dirty="0"/>
              <a:t> </a:t>
            </a:r>
            <a:r>
              <a:rPr lang="en-US" dirty="0" err="1"/>
              <a:t>bersama</a:t>
            </a:r>
            <a:r>
              <a:rPr lang="en-US" dirty="0"/>
              <a:t> dua orang </a:t>
            </a:r>
            <a:r>
              <a:rPr lang="en-US" i="1" dirty="0"/>
              <a:t>reviewer</a:t>
            </a:r>
            <a:r>
              <a:rPr lang="en-US" dirty="0"/>
              <a:t>. </a:t>
            </a:r>
          </a:p>
          <a:p>
            <a:r>
              <a:rPr lang="en-US" dirty="0"/>
              <a:t>Presentasi </a:t>
            </a:r>
            <a:r>
              <a:rPr lang="en-US" dirty="0" err="1"/>
              <a:t>menggunakan</a:t>
            </a:r>
            <a:r>
              <a:rPr lang="en-US" dirty="0"/>
              <a:t> PPT pengabdian </a:t>
            </a:r>
            <a:r>
              <a:rPr lang="en-US" dirty="0" err="1"/>
              <a:t>masyarakat</a:t>
            </a:r>
            <a:r>
              <a:rPr lang="en-US" dirty="0"/>
              <a:t> FK-KMK (seperti yang </a:t>
            </a:r>
            <a:r>
              <a:rPr lang="en-US" dirty="0" err="1"/>
              <a:t>digunakan</a:t>
            </a:r>
            <a:r>
              <a:rPr lang="en-US" dirty="0"/>
              <a:t> untuk </a:t>
            </a:r>
            <a:r>
              <a:rPr lang="en-US" dirty="0" err="1"/>
              <a:t>panduan</a:t>
            </a:r>
            <a:r>
              <a:rPr lang="en-US" dirty="0"/>
              <a:t> ini)</a:t>
            </a:r>
          </a:p>
          <a:p>
            <a:r>
              <a:rPr lang="en-US" dirty="0"/>
              <a:t>Oleh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presentasi 5 menit, </a:t>
            </a:r>
            <a:r>
              <a:rPr lang="en-US" dirty="0" err="1"/>
              <a:t>maka</a:t>
            </a:r>
            <a:r>
              <a:rPr lang="en-US" dirty="0"/>
              <a:t> PPT </a:t>
            </a:r>
            <a:r>
              <a:rPr lang="en-US" dirty="0" err="1"/>
              <a:t>nya</a:t>
            </a:r>
            <a:r>
              <a:rPr lang="en-US" dirty="0"/>
              <a:t> </a:t>
            </a:r>
            <a:r>
              <a:rPr lang="en-US" b="1" u="sng" dirty="0">
                <a:solidFill>
                  <a:srgbClr val="0070C0"/>
                </a:solidFill>
              </a:rPr>
              <a:t>cukup 5 slide saja</a:t>
            </a:r>
            <a:endParaRPr lang="en-ID" b="1" u="sng" dirty="0">
              <a:solidFill>
                <a:srgbClr val="0070C0"/>
              </a:solidFill>
            </a:endParaRP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761098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7065C-A4C7-E9A3-5002-7CB3EB08C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055" y="824673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Isi presentasi (5 Slide):</a:t>
            </a:r>
            <a:endParaRPr lang="en-ID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FEE8CF-7244-7E10-C5DC-A5235B3470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2046741"/>
            <a:ext cx="5181600" cy="4351338"/>
          </a:xfrm>
        </p:spPr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Latar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belakang</a:t>
            </a:r>
            <a:r>
              <a:rPr lang="en-US" dirty="0">
                <a:solidFill>
                  <a:schemeClr val="bg1"/>
                </a:solidFill>
              </a:rPr>
              <a:t> &amp; </a:t>
            </a:r>
            <a:r>
              <a:rPr lang="en-US" dirty="0" err="1">
                <a:solidFill>
                  <a:schemeClr val="bg1"/>
                </a:solidFill>
              </a:rPr>
              <a:t>tujuan</a:t>
            </a:r>
            <a:r>
              <a:rPr lang="en-US" dirty="0">
                <a:solidFill>
                  <a:schemeClr val="bg1"/>
                </a:solidFill>
              </a:rPr>
              <a:t> abdimas</a:t>
            </a:r>
          </a:p>
          <a:p>
            <a:r>
              <a:rPr lang="en-US" dirty="0">
                <a:solidFill>
                  <a:schemeClr val="bg1"/>
                </a:solidFill>
              </a:rPr>
              <a:t>Roadmap Abdimas</a:t>
            </a:r>
          </a:p>
          <a:p>
            <a:r>
              <a:rPr lang="en-US" dirty="0">
                <a:solidFill>
                  <a:schemeClr val="bg1"/>
                </a:solidFill>
              </a:rPr>
              <a:t>Gambaran </a:t>
            </a:r>
            <a:r>
              <a:rPr lang="en-US" dirty="0" err="1">
                <a:solidFill>
                  <a:schemeClr val="bg1"/>
                </a:solidFill>
              </a:rPr>
              <a:t>masyarakat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sasaran</a:t>
            </a:r>
            <a:r>
              <a:rPr lang="en-US" dirty="0">
                <a:solidFill>
                  <a:schemeClr val="bg1"/>
                </a:solidFill>
              </a:rPr>
              <a:t> dan </a:t>
            </a:r>
            <a:r>
              <a:rPr lang="en-US" dirty="0" err="1">
                <a:solidFill>
                  <a:schemeClr val="bg1"/>
                </a:solidFill>
              </a:rPr>
              <a:t>rencana</a:t>
            </a:r>
            <a:r>
              <a:rPr lang="en-US" dirty="0">
                <a:solidFill>
                  <a:schemeClr val="bg1"/>
                </a:solidFill>
              </a:rPr>
              <a:t> kegiatan abdimas</a:t>
            </a:r>
          </a:p>
          <a:p>
            <a:r>
              <a:rPr lang="en-US" dirty="0" err="1">
                <a:solidFill>
                  <a:schemeClr val="bg1"/>
                </a:solidFill>
              </a:rPr>
              <a:t>Luaran</a:t>
            </a:r>
            <a:r>
              <a:rPr lang="en-US" dirty="0">
                <a:solidFill>
                  <a:schemeClr val="bg1"/>
                </a:solidFill>
              </a:rPr>
              <a:t> abdimas yang </a:t>
            </a:r>
            <a:r>
              <a:rPr lang="en-US" dirty="0" err="1">
                <a:solidFill>
                  <a:schemeClr val="bg1"/>
                </a:solidFill>
              </a:rPr>
              <a:t>direncanakan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Time table dan </a:t>
            </a:r>
            <a:r>
              <a:rPr lang="en-US" dirty="0" err="1">
                <a:solidFill>
                  <a:schemeClr val="bg1"/>
                </a:solidFill>
              </a:rPr>
              <a:t>anggaran</a:t>
            </a:r>
            <a:endParaRPr lang="en-US" dirty="0">
              <a:solidFill>
                <a:schemeClr val="bg1"/>
              </a:solidFill>
            </a:endParaRPr>
          </a:p>
          <a:p>
            <a:endParaRPr lang="en-ID" dirty="0">
              <a:solidFill>
                <a:schemeClr val="bg1"/>
              </a:solidFill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FC26CE4-DFF7-4A3E-7E3F-AEAC2553DF0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35499"/>
            <a:ext cx="5237559" cy="36835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92381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452FD-CC20-B579-E02D-0CE1A30DA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b="1" u="sng" dirty="0" err="1">
                <a:solidFill>
                  <a:srgbClr val="0070C0"/>
                </a:solidFill>
              </a:rPr>
              <a:t>Pelaksanaan</a:t>
            </a:r>
            <a:r>
              <a:rPr lang="en-ID" b="1" u="sng" dirty="0">
                <a:solidFill>
                  <a:srgbClr val="0070C0"/>
                </a:solidFill>
              </a:rPr>
              <a:t> </a:t>
            </a:r>
            <a:r>
              <a:rPr lang="en-ID" b="1" u="sng" dirty="0" err="1">
                <a:solidFill>
                  <a:srgbClr val="0070C0"/>
                </a:solidFill>
              </a:rPr>
              <a:t>hari</a:t>
            </a:r>
            <a:r>
              <a:rPr lang="en-ID" b="1" u="sng" dirty="0">
                <a:solidFill>
                  <a:srgbClr val="0070C0"/>
                </a:solidFill>
              </a:rPr>
              <a:t> H </a:t>
            </a:r>
            <a:r>
              <a:rPr lang="en-ID" b="1" u="sng" dirty="0" err="1">
                <a:solidFill>
                  <a:srgbClr val="0070C0"/>
                </a:solidFill>
              </a:rPr>
              <a:t>presentasi</a:t>
            </a:r>
            <a:endParaRPr lang="en-ID" b="1" u="sng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E99AF1-AAB4-4E62-A839-FF29EC3BFA41}"/>
              </a:ext>
            </a:extLst>
          </p:cNvPr>
          <p:cNvSpPr txBox="1">
            <a:spLocks/>
          </p:cNvSpPr>
          <p:nvPr/>
        </p:nvSpPr>
        <p:spPr>
          <a:xfrm>
            <a:off x="333703" y="1460937"/>
            <a:ext cx="10985940" cy="457517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pengusul</a:t>
            </a:r>
            <a:r>
              <a:rPr lang="en-US" dirty="0"/>
              <a:t> </a:t>
            </a:r>
            <a:r>
              <a:rPr lang="en-US" dirty="0" err="1"/>
              <a:t>damas</a:t>
            </a:r>
            <a:r>
              <a:rPr lang="en-US" dirty="0"/>
              <a:t> abdimas yang lolos </a:t>
            </a:r>
            <a:r>
              <a:rPr lang="en-US" i="1" dirty="0"/>
              <a:t>desk review</a:t>
            </a:r>
            <a:r>
              <a:rPr lang="en-US" dirty="0"/>
              <a:t>, </a:t>
            </a:r>
            <a:r>
              <a:rPr lang="en-US" dirty="0" err="1"/>
              <a:t>diharapkan</a:t>
            </a:r>
            <a:r>
              <a:rPr lang="en-US" dirty="0"/>
              <a:t> melakukan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highlight>
                  <a:srgbClr val="FFFF00"/>
                </a:highlight>
              </a:rPr>
              <a:t>presentasi sesuai jadwal yang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highlight>
                  <a:srgbClr val="FFFF00"/>
                </a:highlight>
              </a:rPr>
              <a:t>telah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highlight>
                  <a:srgbClr val="FFFF00"/>
                </a:highlight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highlight>
                  <a:srgbClr val="FFFF00"/>
                </a:highlight>
              </a:rPr>
              <a:t>ditetapkan</a:t>
            </a:r>
            <a:endParaRPr lang="en-US" dirty="0">
              <a:solidFill>
                <a:schemeClr val="accent1">
                  <a:lumMod val="50000"/>
                </a:schemeClr>
              </a:solidFill>
              <a:highlight>
                <a:srgbClr val="FFFF00"/>
              </a:highlight>
            </a:endParaRPr>
          </a:p>
          <a:p>
            <a:r>
              <a:rPr lang="en-US" dirty="0"/>
              <a:t>Presentasi </a:t>
            </a:r>
            <a:r>
              <a:rPr lang="en-US" dirty="0" err="1"/>
              <a:t>dilakukan</a:t>
            </a:r>
            <a:r>
              <a:rPr lang="en-US" dirty="0"/>
              <a:t> oleh </a:t>
            </a:r>
            <a:r>
              <a:rPr lang="en-US" dirty="0" err="1"/>
              <a:t>pengusul</a:t>
            </a:r>
            <a:r>
              <a:rPr lang="en-US" dirty="0"/>
              <a:t> </a:t>
            </a:r>
            <a:r>
              <a:rPr lang="en-US" dirty="0" err="1"/>
              <a:t>utama</a:t>
            </a:r>
            <a:r>
              <a:rPr lang="en-US" dirty="0"/>
              <a:t>, namun jika </a:t>
            </a:r>
            <a:r>
              <a:rPr lang="en-US" dirty="0" err="1"/>
              <a:t>pengusul</a:t>
            </a:r>
            <a:r>
              <a:rPr lang="en-US" dirty="0"/>
              <a:t> </a:t>
            </a:r>
            <a:r>
              <a:rPr lang="en-US" dirty="0" err="1"/>
              <a:t>utama</a:t>
            </a:r>
            <a:r>
              <a:rPr lang="en-US" dirty="0"/>
              <a:t> </a:t>
            </a:r>
            <a:r>
              <a:rPr lang="en-US" dirty="0" err="1"/>
              <a:t>berhalangan</a:t>
            </a:r>
            <a:r>
              <a:rPr lang="en-US" dirty="0"/>
              <a:t> pada jadwal yang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ditentukan</a:t>
            </a:r>
            <a:r>
              <a:rPr lang="en-US" dirty="0"/>
              <a:t>, </a:t>
            </a:r>
            <a:r>
              <a:rPr lang="en-US" dirty="0" err="1"/>
              <a:t>maka</a:t>
            </a:r>
            <a:r>
              <a:rPr lang="en-US" dirty="0"/>
              <a:t> presentasi dapat </a:t>
            </a:r>
            <a:r>
              <a:rPr lang="en-US" dirty="0" err="1"/>
              <a:t>dilakukan</a:t>
            </a:r>
            <a:r>
              <a:rPr lang="en-US" dirty="0"/>
              <a:t> oleh </a:t>
            </a:r>
            <a:r>
              <a:rPr lang="en-US" dirty="0" err="1"/>
              <a:t>anggota</a:t>
            </a:r>
            <a:r>
              <a:rPr lang="en-US" dirty="0"/>
              <a:t> </a:t>
            </a:r>
            <a:r>
              <a:rPr lang="en-US" dirty="0" err="1"/>
              <a:t>pengusul</a:t>
            </a:r>
            <a:r>
              <a:rPr lang="en-US" dirty="0"/>
              <a:t> </a:t>
            </a:r>
          </a:p>
          <a:p>
            <a:r>
              <a:rPr lang="en-US" dirty="0"/>
              <a:t>Presenter </a:t>
            </a:r>
            <a:r>
              <a:rPr lang="en-US" dirty="0" err="1"/>
              <a:t>dimohon</a:t>
            </a:r>
            <a:r>
              <a:rPr lang="en-US" dirty="0"/>
              <a:t> hadir tepat </a:t>
            </a:r>
            <a:r>
              <a:rPr lang="en-US" dirty="0" err="1"/>
              <a:t>waktu</a:t>
            </a:r>
            <a:endParaRPr lang="en-US" dirty="0"/>
          </a:p>
          <a:p>
            <a:r>
              <a:rPr lang="en-US" dirty="0"/>
              <a:t>Presentasi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daring dengan link yang </a:t>
            </a:r>
            <a:r>
              <a:rPr lang="en-US" dirty="0" err="1"/>
              <a:t>terlampir</a:t>
            </a:r>
            <a:endParaRPr lang="en-US" dirty="0"/>
          </a:p>
          <a:p>
            <a:r>
              <a:rPr lang="en-US" dirty="0"/>
              <a:t>Presenter </a:t>
            </a:r>
            <a:r>
              <a:rPr lang="en-US" dirty="0" err="1"/>
              <a:t>mohon</a:t>
            </a:r>
            <a:r>
              <a:rPr lang="en-US" dirty="0"/>
              <a:t> me-rename akun </a:t>
            </a:r>
            <a:r>
              <a:rPr lang="en-US" dirty="0" err="1"/>
              <a:t>zoomnya</a:t>
            </a:r>
            <a:r>
              <a:rPr lang="en-US" dirty="0"/>
              <a:t> dengan: nama </a:t>
            </a:r>
            <a:r>
              <a:rPr lang="en-US" dirty="0" err="1"/>
              <a:t>pengusul</a:t>
            </a:r>
            <a:r>
              <a:rPr lang="en-US" dirty="0"/>
              <a:t> </a:t>
            </a:r>
            <a:r>
              <a:rPr lang="en-US" dirty="0" err="1"/>
              <a:t>utama_skema</a:t>
            </a:r>
            <a:r>
              <a:rPr lang="en-US" dirty="0"/>
              <a:t> hibah</a:t>
            </a: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707225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C967C-9AB9-539B-CAC5-430E5A6FC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9154" y="466476"/>
            <a:ext cx="9651875" cy="850695"/>
          </a:xfrm>
        </p:spPr>
        <p:txBody>
          <a:bodyPr>
            <a:normAutofit fontScale="90000"/>
          </a:bodyPr>
          <a:lstStyle/>
          <a:p>
            <a:r>
              <a:rPr lang="en-US" b="1" u="sng" dirty="0">
                <a:solidFill>
                  <a:srgbClr val="0070C0"/>
                </a:solidFill>
              </a:rPr>
              <a:t>Link Zoom Meeting Presentasi 10-12 Maret</a:t>
            </a:r>
            <a:endParaRPr lang="en-ID" b="1" u="sng" dirty="0">
              <a:solidFill>
                <a:srgbClr val="0070C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8C7ECB-DFCC-03A6-5490-894E633B037C}"/>
              </a:ext>
            </a:extLst>
          </p:cNvPr>
          <p:cNvSpPr txBox="1"/>
          <p:nvPr/>
        </p:nvSpPr>
        <p:spPr>
          <a:xfrm>
            <a:off x="272142" y="1581112"/>
            <a:ext cx="11919858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28650" indent="-228600" algn="l">
              <a:tabLst>
                <a:tab pos="228600" algn="l"/>
              </a:tabLst>
            </a:pP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hari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/tanggal	: Senin, 10  Maret 2025</a:t>
            </a:r>
          </a:p>
          <a:p>
            <a:pPr marL="628650" indent="-228600" algn="l">
              <a:tabLst>
                <a:tab pos="228600" algn="l"/>
              </a:tabLst>
            </a:pP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jam		: 08.00 – 12.00wib</a:t>
            </a:r>
          </a:p>
          <a:p>
            <a:pPr marL="628650" indent="-228600" algn="l">
              <a:tabLst>
                <a:tab pos="228600" algn="l"/>
              </a:tabLst>
            </a:pP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link zoom	: </a:t>
            </a:r>
            <a:r>
              <a:rPr lang="ms-MY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https://ugm-id.zoom.us/j/98973227694?pwd=CtFhNxtayYVas1wFag8xWY2mhzxpRW.1</a:t>
            </a:r>
            <a:endParaRPr lang="en-ID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28650" indent="-228600" algn="just">
              <a:tabLst>
                <a:tab pos="228600" algn="l"/>
              </a:tabLst>
            </a:pP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Meeting ID	: 989 7322 7694</a:t>
            </a:r>
            <a:endParaRPr lang="en-ID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28650" indent="-228600" algn="l">
              <a:tabLst>
                <a:tab pos="228600" algn="l"/>
              </a:tabLst>
            </a:pP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Passcode	: Abdimas</a:t>
            </a:r>
            <a:endParaRPr lang="en-ID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28650" indent="-228600" algn="l">
              <a:tabLst>
                <a:tab pos="228600" algn="l"/>
              </a:tabLst>
            </a:pP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ID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28650" indent="-228600" algn="l">
              <a:tabLst>
                <a:tab pos="228600" algn="l"/>
              </a:tabLst>
            </a:pP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hari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/tanggal	: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Selasa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11 Maret 2025</a:t>
            </a:r>
          </a:p>
          <a:p>
            <a:pPr marL="628650" indent="-228600" algn="l">
              <a:tabLst>
                <a:tab pos="228600" algn="l"/>
              </a:tabLst>
            </a:pP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jam		: 08.00  - 12.00wib</a:t>
            </a:r>
          </a:p>
          <a:p>
            <a:pPr marL="628650" indent="-228600" algn="l">
              <a:tabLst>
                <a:tab pos="228600" algn="l"/>
              </a:tabLst>
            </a:pP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link zoom	: </a:t>
            </a:r>
            <a:r>
              <a:rPr lang="ms-MY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https://ugm-id.zoom.us/j/94927500129?pwd=vmKuRkisva5vMiyLesalRMNAzV4fLf.1</a:t>
            </a:r>
            <a:endParaRPr lang="en-ID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28650" indent="-228600" algn="just">
              <a:tabLst>
                <a:tab pos="228600" algn="l"/>
              </a:tabLst>
            </a:pP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Meeting ID	: 949 2750 0129</a:t>
            </a:r>
            <a:endParaRPr lang="en-ID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28650" indent="-228600" algn="l">
              <a:tabLst>
                <a:tab pos="228600" algn="l"/>
              </a:tabLst>
            </a:pP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Passcode	: Abdimas</a:t>
            </a:r>
            <a:b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ID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0555" indent="-228600" algn="l"/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hari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/tanggal	: Rabu, 12 Maret 2025</a:t>
            </a:r>
          </a:p>
          <a:p>
            <a:pPr marL="630555" indent="-228600" algn="l"/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jam		: 08.00  - 12.00wib</a:t>
            </a:r>
          </a:p>
          <a:p>
            <a:pPr marL="630555" indent="-228600" algn="l"/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link zoom	: </a:t>
            </a:r>
            <a:r>
              <a:rPr lang="en-US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4"/>
              </a:rPr>
              <a:t>https://ugm-id.zoom.us/j/96140522293?pwd=KSrhgVtoWbrKrNz5msZQCGc07izWHo.1</a:t>
            </a:r>
            <a:endParaRPr lang="en-ID" u="sng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0555" indent="-228600" algn="l"/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Meeting ID	: 961 4052 2293</a:t>
            </a:r>
            <a:endParaRPr lang="en-ID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0555" indent="-228600" algn="l"/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Passcode	: Abdimas</a:t>
            </a:r>
            <a:endParaRPr lang="en-ID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08738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36CD8C-F58A-8392-215B-D2A93EB13AC9}"/>
              </a:ext>
            </a:extLst>
          </p:cNvPr>
          <p:cNvSpPr txBox="1">
            <a:spLocks/>
          </p:cNvSpPr>
          <p:nvPr/>
        </p:nvSpPr>
        <p:spPr>
          <a:xfrm>
            <a:off x="2638097" y="3089932"/>
            <a:ext cx="7126389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D" b="1" dirty="0">
                <a:solidFill>
                  <a:schemeClr val="bg1"/>
                </a:solidFill>
              </a:rPr>
              <a:t>TERIMA KASIH</a:t>
            </a:r>
          </a:p>
        </p:txBody>
      </p:sp>
    </p:spTree>
    <p:extLst>
      <p:ext uri="{BB962C8B-B14F-4D97-AF65-F5344CB8AC3E}">
        <p14:creationId xmlns:p14="http://schemas.microsoft.com/office/powerpoint/2010/main" val="22883999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353</Words>
  <Application>Microsoft Office PowerPoint</Application>
  <PresentationFormat>Widescreen</PresentationFormat>
  <Paragraphs>38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 Theme</vt:lpstr>
      <vt:lpstr>Panduan Presentasi Hibah Damas Abdimas FK-KMK 2025</vt:lpstr>
      <vt:lpstr>PANDUAN UMUM</vt:lpstr>
      <vt:lpstr>Isi presentasi (5 Slide):</vt:lpstr>
      <vt:lpstr>Pelaksanaan hari H presentasi</vt:lpstr>
      <vt:lpstr>Link Zoom Meeting Presentasi 10-12 Maret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reshaayuwildiana@gmail.com</dc:creator>
  <cp:lastModifiedBy>reshaayuwildiana@gmail.com</cp:lastModifiedBy>
  <cp:revision>8</cp:revision>
  <dcterms:created xsi:type="dcterms:W3CDTF">2025-01-06T03:34:06Z</dcterms:created>
  <dcterms:modified xsi:type="dcterms:W3CDTF">2025-03-07T05:01:33Z</dcterms:modified>
</cp:coreProperties>
</file>